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581C2DB-17A0-491B-A99D-0C51939638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E4D4F70-D610-4D6E-B43F-62410B11B8C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EE17B71-001D-4F83-BEA7-64DBA1B98BA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CFC772A-379A-4120-A4D8-CF9BC3DD17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1FC34F6-7741-4D22-9964-8DAD3ABCE08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3728670-F393-4642-9B50-9DD0CAD5C4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6835CFDC-D012-4B9D-B742-268035C3E6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7D00868-066E-4A66-85F9-6FFE031012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E12DA2-69E9-4638-BEB1-7038F9EEC15F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E9562B8E-6353-44A7-9074-4B74A87D1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49300"/>
            <a:ext cx="493395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7A128D2-9E08-472F-966C-47F81E2DA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459AC94-BBFE-461D-A185-71725BD23C7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A76A0E8-4CDF-4E0A-87C5-4017B102604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B1E03-5AEF-4AA4-B922-1C25BB0FAC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4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8AE9261-5047-4B03-B1CE-EF9D89B26D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3A168E5-E33B-4B1E-B9FC-E3DB5142092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25CF1-EF71-4D9B-A9B4-42E556A70D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768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4E322AB-F499-4B9F-8CD8-CB7B7CCDC3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2FC6DE-7E75-4528-9CA6-0754EC624F6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A3E5E-46FE-4178-8AD4-3D1593197A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276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7A7D8E9-EA05-42BB-B2CB-4D27F2ACF5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7C4C38C-8906-477D-BCA8-528A6FBC857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F6E42-2E4F-4A4C-94CE-EB858D21B0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85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5EFA55B-CD2A-4307-9BBC-238EB6D608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4498D9-5EF5-4DE7-8A0F-165B7A245EB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3288-D35F-469C-977D-36484B799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91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58A88D7-4220-4311-9FFD-ACE21D9409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8259C0D-8EAA-4244-8687-F51DA686399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A8C6-F3FD-4F7E-850E-E114936A8A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309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0C85B4C-546A-462A-8065-5D7D12428D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09C25BA-557B-4D66-95F4-CF2612D6D1D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F366-73FE-4BE6-BB41-DD7E6AA20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5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728BEC22-AB57-4944-BE72-86FEEAC2A4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423E6B3-8B56-43C5-94D4-138ADD4761E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50CC9-3A07-421F-A499-1EF3E839C4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425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B788A260-2AE9-4644-8D72-ABA9B90011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45E2156-D030-4978-852F-70C793B5F6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D9257-B562-4954-AB38-2B6A6E620A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42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FB3CBE1-CF04-4E96-8AB3-EBDAF099CE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E6491D7-386D-468B-AC4B-7B75EC8D305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F96D4-2AC1-445B-91B3-29BB1D0254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732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444B5C7-30EE-4C2A-8432-25E5A56288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20D676B-5F24-465D-A025-6B5E8163D9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EBD0-5CE6-4BB3-B4C7-75989183CA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72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1AA11568-9173-40A6-8BE8-1C845EDB3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F66EC185-F39B-4F6F-886D-305541178BF5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ECD4EF8B-CC9B-4ED4-8369-DC235C208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162 w 2706"/>
                <a:gd name="T1" fmla="*/ 0 h 640"/>
                <a:gd name="T2" fmla="*/ 162 w 2706"/>
                <a:gd name="T3" fmla="*/ 0 h 640"/>
                <a:gd name="T4" fmla="*/ 155 w 2706"/>
                <a:gd name="T5" fmla="*/ 1 h 640"/>
                <a:gd name="T6" fmla="*/ 149 w 2706"/>
                <a:gd name="T7" fmla="*/ 3 h 640"/>
                <a:gd name="T8" fmla="*/ 141 w 2706"/>
                <a:gd name="T9" fmla="*/ 5 h 640"/>
                <a:gd name="T10" fmla="*/ 135 w 2706"/>
                <a:gd name="T11" fmla="*/ 7 h 640"/>
                <a:gd name="T12" fmla="*/ 126 w 2706"/>
                <a:gd name="T13" fmla="*/ 9 h 640"/>
                <a:gd name="T14" fmla="*/ 119 w 2706"/>
                <a:gd name="T15" fmla="*/ 11 h 640"/>
                <a:gd name="T16" fmla="*/ 111 w 2706"/>
                <a:gd name="T17" fmla="*/ 14 h 640"/>
                <a:gd name="T18" fmla="*/ 103 w 2706"/>
                <a:gd name="T19" fmla="*/ 16 h 640"/>
                <a:gd name="T20" fmla="*/ 103 w 2706"/>
                <a:gd name="T21" fmla="*/ 16 h 640"/>
                <a:gd name="T22" fmla="*/ 88 w 2706"/>
                <a:gd name="T23" fmla="*/ 21 h 640"/>
                <a:gd name="T24" fmla="*/ 74 w 2706"/>
                <a:gd name="T25" fmla="*/ 25 h 640"/>
                <a:gd name="T26" fmla="*/ 61 w 2706"/>
                <a:gd name="T27" fmla="*/ 29 h 640"/>
                <a:gd name="T28" fmla="*/ 48 w 2706"/>
                <a:gd name="T29" fmla="*/ 34 h 640"/>
                <a:gd name="T30" fmla="*/ 35 w 2706"/>
                <a:gd name="T31" fmla="*/ 36 h 640"/>
                <a:gd name="T32" fmla="*/ 23 w 2706"/>
                <a:gd name="T33" fmla="*/ 40 h 640"/>
                <a:gd name="T34" fmla="*/ 11 w 2706"/>
                <a:gd name="T35" fmla="*/ 42 h 640"/>
                <a:gd name="T36" fmla="*/ 0 w 2706"/>
                <a:gd name="T37" fmla="*/ 45 h 640"/>
                <a:gd name="T38" fmla="*/ 0 w 2706"/>
                <a:gd name="T39" fmla="*/ 45 h 640"/>
                <a:gd name="T40" fmla="*/ 7 w 2706"/>
                <a:gd name="T41" fmla="*/ 47 h 640"/>
                <a:gd name="T42" fmla="*/ 15 w 2706"/>
                <a:gd name="T43" fmla="*/ 48 h 640"/>
                <a:gd name="T44" fmla="*/ 22 w 2706"/>
                <a:gd name="T45" fmla="*/ 49 h 640"/>
                <a:gd name="T46" fmla="*/ 29 w 2706"/>
                <a:gd name="T47" fmla="*/ 51 h 640"/>
                <a:gd name="T48" fmla="*/ 37 w 2706"/>
                <a:gd name="T49" fmla="*/ 51 h 640"/>
                <a:gd name="T50" fmla="*/ 43 w 2706"/>
                <a:gd name="T51" fmla="*/ 52 h 640"/>
                <a:gd name="T52" fmla="*/ 50 w 2706"/>
                <a:gd name="T53" fmla="*/ 53 h 640"/>
                <a:gd name="T54" fmla="*/ 56 w 2706"/>
                <a:gd name="T55" fmla="*/ 53 h 640"/>
                <a:gd name="T56" fmla="*/ 62 w 2706"/>
                <a:gd name="T57" fmla="*/ 53 h 640"/>
                <a:gd name="T58" fmla="*/ 68 w 2706"/>
                <a:gd name="T59" fmla="*/ 53 h 640"/>
                <a:gd name="T60" fmla="*/ 73 w 2706"/>
                <a:gd name="T61" fmla="*/ 53 h 640"/>
                <a:gd name="T62" fmla="*/ 79 w 2706"/>
                <a:gd name="T63" fmla="*/ 53 h 640"/>
                <a:gd name="T64" fmla="*/ 84 w 2706"/>
                <a:gd name="T65" fmla="*/ 53 h 640"/>
                <a:gd name="T66" fmla="*/ 89 w 2706"/>
                <a:gd name="T67" fmla="*/ 53 h 640"/>
                <a:gd name="T68" fmla="*/ 94 w 2706"/>
                <a:gd name="T69" fmla="*/ 53 h 640"/>
                <a:gd name="T70" fmla="*/ 100 w 2706"/>
                <a:gd name="T71" fmla="*/ 53 h 640"/>
                <a:gd name="T72" fmla="*/ 104 w 2706"/>
                <a:gd name="T73" fmla="*/ 52 h 640"/>
                <a:gd name="T74" fmla="*/ 109 w 2706"/>
                <a:gd name="T75" fmla="*/ 51 h 640"/>
                <a:gd name="T76" fmla="*/ 114 w 2706"/>
                <a:gd name="T77" fmla="*/ 51 h 640"/>
                <a:gd name="T78" fmla="*/ 118 w 2706"/>
                <a:gd name="T79" fmla="*/ 49 h 640"/>
                <a:gd name="T80" fmla="*/ 122 w 2706"/>
                <a:gd name="T81" fmla="*/ 48 h 640"/>
                <a:gd name="T82" fmla="*/ 126 w 2706"/>
                <a:gd name="T83" fmla="*/ 48 h 640"/>
                <a:gd name="T84" fmla="*/ 130 w 2706"/>
                <a:gd name="T85" fmla="*/ 47 h 640"/>
                <a:gd name="T86" fmla="*/ 135 w 2706"/>
                <a:gd name="T87" fmla="*/ 46 h 640"/>
                <a:gd name="T88" fmla="*/ 139 w 2706"/>
                <a:gd name="T89" fmla="*/ 43 h 640"/>
                <a:gd name="T90" fmla="*/ 142 w 2706"/>
                <a:gd name="T91" fmla="*/ 42 h 640"/>
                <a:gd name="T92" fmla="*/ 146 w 2706"/>
                <a:gd name="T93" fmla="*/ 41 h 640"/>
                <a:gd name="T94" fmla="*/ 149 w 2706"/>
                <a:gd name="T95" fmla="*/ 39 h 640"/>
                <a:gd name="T96" fmla="*/ 156 w 2706"/>
                <a:gd name="T97" fmla="*/ 36 h 640"/>
                <a:gd name="T98" fmla="*/ 163 w 2706"/>
                <a:gd name="T99" fmla="*/ 33 h 640"/>
                <a:gd name="T100" fmla="*/ 163 w 2706"/>
                <a:gd name="T101" fmla="*/ 33 h 640"/>
                <a:gd name="T102" fmla="*/ 163 w 2706"/>
                <a:gd name="T103" fmla="*/ 32 h 640"/>
                <a:gd name="T104" fmla="*/ 163 w 2706"/>
                <a:gd name="T105" fmla="*/ 32 h 640"/>
                <a:gd name="T106" fmla="*/ 163 w 2706"/>
                <a:gd name="T107" fmla="*/ 0 h 640"/>
                <a:gd name="T108" fmla="*/ 163 w 2706"/>
                <a:gd name="T109" fmla="*/ 0 h 640"/>
                <a:gd name="T110" fmla="*/ 162 w 2706"/>
                <a:gd name="T111" fmla="*/ 0 h 640"/>
                <a:gd name="T112" fmla="*/ 162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18BC34AC-0B42-4F69-8D9B-06E915B84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314 w 5216"/>
                <a:gd name="T1" fmla="*/ 60 h 762"/>
                <a:gd name="T2" fmla="*/ 300 w 5216"/>
                <a:gd name="T3" fmla="*/ 57 h 762"/>
                <a:gd name="T4" fmla="*/ 270 w 5216"/>
                <a:gd name="T5" fmla="*/ 50 h 762"/>
                <a:gd name="T6" fmla="*/ 236 w 5216"/>
                <a:gd name="T7" fmla="*/ 42 h 762"/>
                <a:gd name="T8" fmla="*/ 197 w 5216"/>
                <a:gd name="T9" fmla="*/ 31 h 762"/>
                <a:gd name="T10" fmla="*/ 177 w 5216"/>
                <a:gd name="T11" fmla="*/ 25 h 762"/>
                <a:gd name="T12" fmla="*/ 161 w 5216"/>
                <a:gd name="T13" fmla="*/ 20 h 762"/>
                <a:gd name="T14" fmla="*/ 146 w 5216"/>
                <a:gd name="T15" fmla="*/ 15 h 762"/>
                <a:gd name="T16" fmla="*/ 132 w 5216"/>
                <a:gd name="T17" fmla="*/ 12 h 762"/>
                <a:gd name="T18" fmla="*/ 118 w 5216"/>
                <a:gd name="T19" fmla="*/ 9 h 762"/>
                <a:gd name="T20" fmla="*/ 105 w 5216"/>
                <a:gd name="T21" fmla="*/ 6 h 762"/>
                <a:gd name="T22" fmla="*/ 80 w 5216"/>
                <a:gd name="T23" fmla="*/ 3 h 762"/>
                <a:gd name="T24" fmla="*/ 58 w 5216"/>
                <a:gd name="T25" fmla="*/ 1 h 762"/>
                <a:gd name="T26" fmla="*/ 39 w 5216"/>
                <a:gd name="T27" fmla="*/ 0 h 762"/>
                <a:gd name="T28" fmla="*/ 21 w 5216"/>
                <a:gd name="T29" fmla="*/ 1 h 762"/>
                <a:gd name="T30" fmla="*/ 7 w 5216"/>
                <a:gd name="T31" fmla="*/ 3 h 762"/>
                <a:gd name="T32" fmla="*/ 0 w 5216"/>
                <a:gd name="T33" fmla="*/ 4 h 762"/>
                <a:gd name="T34" fmla="*/ 19 w 5216"/>
                <a:gd name="T35" fmla="*/ 7 h 762"/>
                <a:gd name="T36" fmla="*/ 39 w 5216"/>
                <a:gd name="T37" fmla="*/ 12 h 762"/>
                <a:gd name="T38" fmla="*/ 61 w 5216"/>
                <a:gd name="T39" fmla="*/ 18 h 762"/>
                <a:gd name="T40" fmla="*/ 84 w 5216"/>
                <a:gd name="T41" fmla="*/ 25 h 762"/>
                <a:gd name="T42" fmla="*/ 106 w 5216"/>
                <a:gd name="T43" fmla="*/ 32 h 762"/>
                <a:gd name="T44" fmla="*/ 145 w 5216"/>
                <a:gd name="T45" fmla="*/ 43 h 762"/>
                <a:gd name="T46" fmla="*/ 163 w 5216"/>
                <a:gd name="T47" fmla="*/ 48 h 762"/>
                <a:gd name="T48" fmla="*/ 180 w 5216"/>
                <a:gd name="T49" fmla="*/ 51 h 762"/>
                <a:gd name="T50" fmla="*/ 196 w 5216"/>
                <a:gd name="T51" fmla="*/ 55 h 762"/>
                <a:gd name="T52" fmla="*/ 211 w 5216"/>
                <a:gd name="T53" fmla="*/ 57 h 762"/>
                <a:gd name="T54" fmla="*/ 226 w 5216"/>
                <a:gd name="T55" fmla="*/ 60 h 762"/>
                <a:gd name="T56" fmla="*/ 239 w 5216"/>
                <a:gd name="T57" fmla="*/ 62 h 762"/>
                <a:gd name="T58" fmla="*/ 252 w 5216"/>
                <a:gd name="T59" fmla="*/ 63 h 762"/>
                <a:gd name="T60" fmla="*/ 264 w 5216"/>
                <a:gd name="T61" fmla="*/ 63 h 762"/>
                <a:gd name="T62" fmla="*/ 275 w 5216"/>
                <a:gd name="T63" fmla="*/ 63 h 762"/>
                <a:gd name="T64" fmla="*/ 285 w 5216"/>
                <a:gd name="T65" fmla="*/ 63 h 762"/>
                <a:gd name="T66" fmla="*/ 296 w 5216"/>
                <a:gd name="T67" fmla="*/ 62 h 762"/>
                <a:gd name="T68" fmla="*/ 305 w 5216"/>
                <a:gd name="T69" fmla="*/ 61 h 762"/>
                <a:gd name="T70" fmla="*/ 314 w 5216"/>
                <a:gd name="T71" fmla="*/ 60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2B6ABB4D-5D1E-43EB-AB0A-8A086F287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6 h 694"/>
                <a:gd name="T2" fmla="*/ 0 w 5144"/>
                <a:gd name="T3" fmla="*/ 6 h 694"/>
                <a:gd name="T4" fmla="*/ 1 w 5144"/>
                <a:gd name="T5" fmla="*/ 6 h 694"/>
                <a:gd name="T6" fmla="*/ 4 w 5144"/>
                <a:gd name="T7" fmla="*/ 4 h 694"/>
                <a:gd name="T8" fmla="*/ 10 w 5144"/>
                <a:gd name="T9" fmla="*/ 4 h 694"/>
                <a:gd name="T10" fmla="*/ 13 w 5144"/>
                <a:gd name="T11" fmla="*/ 3 h 694"/>
                <a:gd name="T12" fmla="*/ 17 w 5144"/>
                <a:gd name="T13" fmla="*/ 2 h 694"/>
                <a:gd name="T14" fmla="*/ 22 w 5144"/>
                <a:gd name="T15" fmla="*/ 2 h 694"/>
                <a:gd name="T16" fmla="*/ 27 w 5144"/>
                <a:gd name="T17" fmla="*/ 1 h 694"/>
                <a:gd name="T18" fmla="*/ 33 w 5144"/>
                <a:gd name="T19" fmla="*/ 1 h 694"/>
                <a:gd name="T20" fmla="*/ 40 w 5144"/>
                <a:gd name="T21" fmla="*/ 1 h 694"/>
                <a:gd name="T22" fmla="*/ 48 w 5144"/>
                <a:gd name="T23" fmla="*/ 1 h 694"/>
                <a:gd name="T24" fmla="*/ 56 w 5144"/>
                <a:gd name="T25" fmla="*/ 0 h 694"/>
                <a:gd name="T26" fmla="*/ 64 w 5144"/>
                <a:gd name="T27" fmla="*/ 1 h 694"/>
                <a:gd name="T28" fmla="*/ 73 w 5144"/>
                <a:gd name="T29" fmla="*/ 1 h 694"/>
                <a:gd name="T30" fmla="*/ 82 w 5144"/>
                <a:gd name="T31" fmla="*/ 1 h 694"/>
                <a:gd name="T32" fmla="*/ 93 w 5144"/>
                <a:gd name="T33" fmla="*/ 2 h 694"/>
                <a:gd name="T34" fmla="*/ 104 w 5144"/>
                <a:gd name="T35" fmla="*/ 4 h 694"/>
                <a:gd name="T36" fmla="*/ 116 w 5144"/>
                <a:gd name="T37" fmla="*/ 5 h 694"/>
                <a:gd name="T38" fmla="*/ 128 w 5144"/>
                <a:gd name="T39" fmla="*/ 6 h 694"/>
                <a:gd name="T40" fmla="*/ 141 w 5144"/>
                <a:gd name="T41" fmla="*/ 9 h 694"/>
                <a:gd name="T42" fmla="*/ 155 w 5144"/>
                <a:gd name="T43" fmla="*/ 12 h 694"/>
                <a:gd name="T44" fmla="*/ 169 w 5144"/>
                <a:gd name="T45" fmla="*/ 14 h 694"/>
                <a:gd name="T46" fmla="*/ 184 w 5144"/>
                <a:gd name="T47" fmla="*/ 18 h 694"/>
                <a:gd name="T48" fmla="*/ 200 w 5144"/>
                <a:gd name="T49" fmla="*/ 22 h 694"/>
                <a:gd name="T50" fmla="*/ 216 w 5144"/>
                <a:gd name="T51" fmla="*/ 27 h 694"/>
                <a:gd name="T52" fmla="*/ 234 w 5144"/>
                <a:gd name="T53" fmla="*/ 32 h 694"/>
                <a:gd name="T54" fmla="*/ 251 w 5144"/>
                <a:gd name="T55" fmla="*/ 37 h 694"/>
                <a:gd name="T56" fmla="*/ 270 w 5144"/>
                <a:gd name="T57" fmla="*/ 44 h 694"/>
                <a:gd name="T58" fmla="*/ 289 w 5144"/>
                <a:gd name="T59" fmla="*/ 51 h 694"/>
                <a:gd name="T60" fmla="*/ 310 w 5144"/>
                <a:gd name="T61" fmla="*/ 5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8C4197BE-3A76-46E1-A77F-FF6374FB1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48 h 584"/>
                <a:gd name="T2" fmla="*/ 0 w 3112"/>
                <a:gd name="T3" fmla="*/ 48 h 584"/>
                <a:gd name="T4" fmla="*/ 5 w 3112"/>
                <a:gd name="T5" fmla="*/ 47 h 584"/>
                <a:gd name="T6" fmla="*/ 21 w 3112"/>
                <a:gd name="T7" fmla="*/ 41 h 584"/>
                <a:gd name="T8" fmla="*/ 31 w 3112"/>
                <a:gd name="T9" fmla="*/ 37 h 584"/>
                <a:gd name="T10" fmla="*/ 42 w 3112"/>
                <a:gd name="T11" fmla="*/ 34 h 584"/>
                <a:gd name="T12" fmla="*/ 56 w 3112"/>
                <a:gd name="T13" fmla="*/ 29 h 584"/>
                <a:gd name="T14" fmla="*/ 70 w 3112"/>
                <a:gd name="T15" fmla="*/ 25 h 584"/>
                <a:gd name="T16" fmla="*/ 84 w 3112"/>
                <a:gd name="T17" fmla="*/ 21 h 584"/>
                <a:gd name="T18" fmla="*/ 100 w 3112"/>
                <a:gd name="T19" fmla="*/ 17 h 584"/>
                <a:gd name="T20" fmla="*/ 115 w 3112"/>
                <a:gd name="T21" fmla="*/ 13 h 584"/>
                <a:gd name="T22" fmla="*/ 131 w 3112"/>
                <a:gd name="T23" fmla="*/ 9 h 584"/>
                <a:gd name="T24" fmla="*/ 139 w 3112"/>
                <a:gd name="T25" fmla="*/ 8 h 584"/>
                <a:gd name="T26" fmla="*/ 146 w 3112"/>
                <a:gd name="T27" fmla="*/ 6 h 584"/>
                <a:gd name="T28" fmla="*/ 154 w 3112"/>
                <a:gd name="T29" fmla="*/ 4 h 584"/>
                <a:gd name="T30" fmla="*/ 161 w 3112"/>
                <a:gd name="T31" fmla="*/ 3 h 584"/>
                <a:gd name="T32" fmla="*/ 168 w 3112"/>
                <a:gd name="T33" fmla="*/ 2 h 584"/>
                <a:gd name="T34" fmla="*/ 175 w 3112"/>
                <a:gd name="T35" fmla="*/ 1 h 584"/>
                <a:gd name="T36" fmla="*/ 181 w 3112"/>
                <a:gd name="T37" fmla="*/ 1 h 584"/>
                <a:gd name="T38" fmla="*/ 18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27E9F94A-FF58-4593-B598-7090AFEFC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498 w 8196"/>
                <a:gd name="T1" fmla="*/ 44 h 1192"/>
                <a:gd name="T2" fmla="*/ 489 w 8196"/>
                <a:gd name="T3" fmla="*/ 48 h 1192"/>
                <a:gd name="T4" fmla="*/ 479 w 8196"/>
                <a:gd name="T5" fmla="*/ 52 h 1192"/>
                <a:gd name="T6" fmla="*/ 469 w 8196"/>
                <a:gd name="T7" fmla="*/ 56 h 1192"/>
                <a:gd name="T8" fmla="*/ 457 w 8196"/>
                <a:gd name="T9" fmla="*/ 59 h 1192"/>
                <a:gd name="T10" fmla="*/ 445 w 8196"/>
                <a:gd name="T11" fmla="*/ 62 h 1192"/>
                <a:gd name="T12" fmla="*/ 432 w 8196"/>
                <a:gd name="T13" fmla="*/ 63 h 1192"/>
                <a:gd name="T14" fmla="*/ 418 w 8196"/>
                <a:gd name="T15" fmla="*/ 64 h 1192"/>
                <a:gd name="T16" fmla="*/ 403 w 8196"/>
                <a:gd name="T17" fmla="*/ 64 h 1192"/>
                <a:gd name="T18" fmla="*/ 385 w 8196"/>
                <a:gd name="T19" fmla="*/ 63 h 1192"/>
                <a:gd name="T20" fmla="*/ 367 w 8196"/>
                <a:gd name="T21" fmla="*/ 61 h 1192"/>
                <a:gd name="T22" fmla="*/ 348 w 8196"/>
                <a:gd name="T23" fmla="*/ 58 h 1192"/>
                <a:gd name="T24" fmla="*/ 326 w 8196"/>
                <a:gd name="T25" fmla="*/ 54 h 1192"/>
                <a:gd name="T26" fmla="*/ 303 w 8196"/>
                <a:gd name="T27" fmla="*/ 48 h 1192"/>
                <a:gd name="T28" fmla="*/ 278 w 8196"/>
                <a:gd name="T29" fmla="*/ 42 h 1192"/>
                <a:gd name="T30" fmla="*/ 251 w 8196"/>
                <a:gd name="T31" fmla="*/ 34 h 1192"/>
                <a:gd name="T32" fmla="*/ 221 w 8196"/>
                <a:gd name="T33" fmla="*/ 25 h 1192"/>
                <a:gd name="T34" fmla="*/ 206 w 8196"/>
                <a:gd name="T35" fmla="*/ 20 h 1192"/>
                <a:gd name="T36" fmla="*/ 179 w 8196"/>
                <a:gd name="T37" fmla="*/ 13 h 1192"/>
                <a:gd name="T38" fmla="*/ 153 w 8196"/>
                <a:gd name="T39" fmla="*/ 7 h 1192"/>
                <a:gd name="T40" fmla="*/ 129 w 8196"/>
                <a:gd name="T41" fmla="*/ 3 h 1192"/>
                <a:gd name="T42" fmla="*/ 109 w 8196"/>
                <a:gd name="T43" fmla="*/ 1 h 1192"/>
                <a:gd name="T44" fmla="*/ 89 w 8196"/>
                <a:gd name="T45" fmla="*/ 0 h 1192"/>
                <a:gd name="T46" fmla="*/ 72 w 8196"/>
                <a:gd name="T47" fmla="*/ 1 h 1192"/>
                <a:gd name="T48" fmla="*/ 57 w 8196"/>
                <a:gd name="T49" fmla="*/ 2 h 1192"/>
                <a:gd name="T50" fmla="*/ 44 w 8196"/>
                <a:gd name="T51" fmla="*/ 4 h 1192"/>
                <a:gd name="T52" fmla="*/ 32 w 8196"/>
                <a:gd name="T53" fmla="*/ 6 h 1192"/>
                <a:gd name="T54" fmla="*/ 23 w 8196"/>
                <a:gd name="T55" fmla="*/ 9 h 1192"/>
                <a:gd name="T56" fmla="*/ 15 w 8196"/>
                <a:gd name="T57" fmla="*/ 13 h 1192"/>
                <a:gd name="T58" fmla="*/ 9 w 8196"/>
                <a:gd name="T59" fmla="*/ 15 h 1192"/>
                <a:gd name="T60" fmla="*/ 3 w 8196"/>
                <a:gd name="T61" fmla="*/ 18 h 1192"/>
                <a:gd name="T62" fmla="*/ 0 w 8196"/>
                <a:gd name="T63" fmla="*/ 20 h 1192"/>
                <a:gd name="T64" fmla="*/ 498 w 8196"/>
                <a:gd name="T65" fmla="*/ 100 h 1192"/>
                <a:gd name="T66" fmla="*/ 498 w 8196"/>
                <a:gd name="T67" fmla="*/ 100 h 1192"/>
                <a:gd name="T68" fmla="*/ 498 w 8196"/>
                <a:gd name="T69" fmla="*/ 43 h 1192"/>
                <a:gd name="T70" fmla="*/ 498 w 8196"/>
                <a:gd name="T71" fmla="*/ 44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A7432889-94B4-424B-9CA7-E683D2998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964D5862-E355-44E3-B967-2CAAC3B8A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DDE4F494-9965-4C70-A952-5F10600136D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563C4270-862C-4B72-B90B-B1C2DCAB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183037C-38C7-4401-938F-09ABF46092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7C4A589A-E9AD-4D59-8BCF-90308A6A5B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0E334591-8305-4FC7-BBA4-F03186BFB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541338"/>
            <a:ext cx="81708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ポケッタブルマスクケース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</a:p>
        </p:txBody>
      </p:sp>
      <p:sp>
        <p:nvSpPr>
          <p:cNvPr id="3075" name="Line 2">
            <a:extLst>
              <a:ext uri="{FF2B5EF4-FFF2-40B4-BE49-F238E27FC236}">
                <a16:creationId xmlns:a16="http://schemas.microsoft.com/office/drawing/2014/main" id="{5DA84458-CA2A-467C-839F-79DFA28A5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E8038EF-1CE1-46FB-88A9-6DED8566E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A79EC0B0-934C-4EBC-B7F1-4AB798A53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Ｗ220×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120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つ折り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W110×H120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CE24FC62-50D4-4377-927E-C1D605F6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925763"/>
            <a:ext cx="35226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」＋抗菌ニスにより、外側も内側もどっちも抗菌。大量生産可能な形状で</a:t>
            </a:r>
            <a:r>
              <a:rPr lang="en-US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79" name="Picture 6">
            <a:extLst>
              <a:ext uri="{FF2B5EF4-FFF2-40B4-BE49-F238E27FC236}">
                <a16:creationId xmlns:a16="http://schemas.microsoft.com/office/drawing/2014/main" id="{4466C07F-5CA9-4B2C-8DB3-A33017FD4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7">
            <a:extLst>
              <a:ext uri="{FF2B5EF4-FFF2-40B4-BE49-F238E27FC236}">
                <a16:creationId xmlns:a16="http://schemas.microsoft.com/office/drawing/2014/main" id="{422CEA3C-B33F-4600-88AD-80FB6446B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196975"/>
            <a:ext cx="45307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外も中もどっちも抗菌仕様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バッグやポーチに入れやすい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つ折りタイプ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ノーズ保護形状で簡単ロック機構</a:t>
            </a:r>
          </a:p>
        </p:txBody>
      </p:sp>
      <p:pic>
        <p:nvPicPr>
          <p:cNvPr id="3081" name="Picture 8">
            <a:extLst>
              <a:ext uri="{FF2B5EF4-FFF2-40B4-BE49-F238E27FC236}">
                <a16:creationId xmlns:a16="http://schemas.microsoft.com/office/drawing/2014/main" id="{08B60715-E89B-4BD8-A135-451E0DF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2970213"/>
            <a:ext cx="4067175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2" name="Picture 9">
            <a:extLst>
              <a:ext uri="{FF2B5EF4-FFF2-40B4-BE49-F238E27FC236}">
                <a16:creationId xmlns:a16="http://schemas.microsoft.com/office/drawing/2014/main" id="{A18233A2-95A7-461A-B4CD-FB042B24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2420938"/>
            <a:ext cx="1787525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Picture 10">
            <a:extLst>
              <a:ext uri="{FF2B5EF4-FFF2-40B4-BE49-F238E27FC236}">
                <a16:creationId xmlns:a16="http://schemas.microsoft.com/office/drawing/2014/main" id="{E704CD58-56E8-459F-A1A5-64A0E8FE2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5013325"/>
            <a:ext cx="15621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4" name="Picture 11">
            <a:extLst>
              <a:ext uri="{FF2B5EF4-FFF2-40B4-BE49-F238E27FC236}">
                <a16:creationId xmlns:a16="http://schemas.microsoft.com/office/drawing/2014/main" id="{01276A37-5768-4FE8-9D0F-35FC14992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2357438"/>
            <a:ext cx="2195513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5" name="Picture 12">
            <a:extLst>
              <a:ext uri="{FF2B5EF4-FFF2-40B4-BE49-F238E27FC236}">
                <a16:creationId xmlns:a16="http://schemas.microsoft.com/office/drawing/2014/main" id="{18C7E65C-E8CE-419B-9CE0-31EFF67BC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4970463"/>
            <a:ext cx="16478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6" name="Picture 13">
            <a:extLst>
              <a:ext uri="{FF2B5EF4-FFF2-40B4-BE49-F238E27FC236}">
                <a16:creationId xmlns:a16="http://schemas.microsoft.com/office/drawing/2014/main" id="{939A66FE-E64F-454F-BE31-62896F25B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008063"/>
            <a:ext cx="3527425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嶋田 ゆり</cp:lastModifiedBy>
  <cp:revision>11</cp:revision>
  <cp:lastPrinted>2020-07-02T03:32:52Z</cp:lastPrinted>
  <dcterms:created xsi:type="dcterms:W3CDTF">1601-01-01T00:00:00Z</dcterms:created>
  <dcterms:modified xsi:type="dcterms:W3CDTF">2022-05-24T08:54:09Z</dcterms:modified>
</cp:coreProperties>
</file>